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3" r:id="rId6"/>
    <p:sldId id="264" r:id="rId7"/>
    <p:sldId id="269" r:id="rId8"/>
    <p:sldId id="270" r:id="rId9"/>
    <p:sldId id="271" r:id="rId10"/>
    <p:sldId id="261" r:id="rId11"/>
    <p:sldId id="262" r:id="rId12"/>
    <p:sldId id="268" r:id="rId13"/>
    <p:sldId id="272" r:id="rId14"/>
    <p:sldId id="273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8064A2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57" autoAdjust="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7C2C8-322C-4C20-8748-7F836C1967D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FD158-F7C0-4465-A661-974D77C3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ন্তে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4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6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4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14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D158-F7C0-4465-A661-974D77C3C00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257800" cy="1143000"/>
          </a:xfr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12800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128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6019800"/>
            <a:ext cx="3124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ফুটন্ত গোলাপ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-Images-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82731">
            <a:off x="641800" y="1217769"/>
            <a:ext cx="5334000" cy="6185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76200"/>
            <a:ext cx="4267200" cy="2819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4800600" y="76200"/>
            <a:ext cx="4267200" cy="2819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76200" y="3429000"/>
            <a:ext cx="4267200" cy="30480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800600" y="3733800"/>
            <a:ext cx="4267200" cy="27432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onito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8600"/>
            <a:ext cx="3200400" cy="2745170"/>
          </a:xfrm>
          <a:prstGeom prst="rect">
            <a:avLst/>
          </a:prstGeom>
        </p:spPr>
      </p:pic>
      <p:pic>
        <p:nvPicPr>
          <p:cNvPr id="8" name="Picture 7" descr="key boa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581400"/>
            <a:ext cx="3629321" cy="2415148"/>
          </a:xfrm>
          <a:prstGeom prst="rect">
            <a:avLst/>
          </a:prstGeom>
        </p:spPr>
      </p:pic>
      <p:pic>
        <p:nvPicPr>
          <p:cNvPr id="9" name="Picture 8" descr="mouse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86200"/>
            <a:ext cx="3352800" cy="2208362"/>
          </a:xfrm>
          <a:prstGeom prst="rect">
            <a:avLst/>
          </a:prstGeom>
        </p:spPr>
      </p:pic>
      <p:pic>
        <p:nvPicPr>
          <p:cNvPr id="10" name="Picture 9" descr="cpu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52400"/>
            <a:ext cx="2743200" cy="27432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838200" y="3200400"/>
            <a:ext cx="2133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 পি ইউ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0" y="3200400"/>
            <a:ext cx="2133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43000" y="6172200"/>
            <a:ext cx="2133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10200" y="6248400"/>
            <a:ext cx="2133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মাউস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43199" y="5562600"/>
            <a:ext cx="3886201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ডেস্কটপ কম্পিউটার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57200"/>
            <a:ext cx="9372599" cy="4800600"/>
            <a:chOff x="0" y="457200"/>
            <a:chExt cx="9372599" cy="4800600"/>
          </a:xfrm>
          <a:solidFill>
            <a:schemeClr val="bg2">
              <a:lumMod val="75000"/>
            </a:schemeClr>
          </a:solidFill>
        </p:grpSpPr>
        <p:pic>
          <p:nvPicPr>
            <p:cNvPr id="2" name="Picture 1" descr="computer4.jpe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0" y="564874"/>
              <a:ext cx="6857999" cy="4692926"/>
            </a:xfrm>
            <a:prstGeom prst="rect">
              <a:avLst/>
            </a:prstGeom>
            <a:grpFill/>
          </p:spPr>
        </p:pic>
        <p:pic>
          <p:nvPicPr>
            <p:cNvPr id="4" name="Picture 3" descr="Printer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57200"/>
              <a:ext cx="4097193" cy="3181350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ptop-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98" y="-1"/>
            <a:ext cx="7058602" cy="5638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4" name="Rounded Rectangle 3"/>
          <p:cNvSpPr/>
          <p:nvPr/>
        </p:nvSpPr>
        <p:spPr>
          <a:xfrm>
            <a:off x="2667000" y="5715000"/>
            <a:ext cx="35814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ল্যাপটপ কম্পিউটার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0"/>
            <a:ext cx="49530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ea typeface="+mj-ea"/>
                <a:cs typeface="NikoshBAN" pitchFamily="2" charset="0"/>
              </a:rPr>
              <a:t>জোড়ায়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5638800"/>
            <a:ext cx="8991600" cy="1219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defRPr/>
            </a:pP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যন্ত্রগুলোর কাজ লিখ।</a:t>
            </a:r>
            <a:endParaRPr lang="en-US" sz="44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rinter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2057400"/>
            <a:ext cx="3015703" cy="2341605"/>
          </a:xfrm>
          <a:prstGeom prst="rect">
            <a:avLst/>
          </a:prstGeom>
        </p:spPr>
      </p:pic>
      <p:pic>
        <p:nvPicPr>
          <p:cNvPr id="10" name="Picture 9" descr="key board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06" y="1905000"/>
            <a:ext cx="3408372" cy="2605216"/>
          </a:xfrm>
          <a:prstGeom prst="rect">
            <a:avLst/>
          </a:prstGeom>
        </p:spPr>
      </p:pic>
      <p:pic>
        <p:nvPicPr>
          <p:cNvPr id="11" name="Picture 10" descr="monitor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468" y="2209800"/>
            <a:ext cx="2531532" cy="2171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75229" y="245610"/>
            <a:ext cx="49530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দলীয়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1" y="5257800"/>
            <a:ext cx="8686799" cy="1219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করার প্রক্রিয়া অনুযায়ী কম্পিটার সংগঠনকে তিনভাগে ভাগ করা যায় - কথাটি বুঝাইয়া লিখ।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819400" y="2895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715000" y="2971800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93236" y="1981200"/>
            <a:ext cx="9226352" cy="2524125"/>
            <a:chOff x="-93236" y="1981200"/>
            <a:chExt cx="9226352" cy="2524125"/>
          </a:xfrm>
          <a:noFill/>
        </p:grpSpPr>
        <p:pic>
          <p:nvPicPr>
            <p:cNvPr id="4" name="Picture 3" descr="key board.jpe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93236" y="1981200"/>
              <a:ext cx="3369836" cy="2524125"/>
            </a:xfrm>
            <a:prstGeom prst="rect">
              <a:avLst/>
            </a:prstGeom>
            <a:noFill/>
          </p:spPr>
        </p:pic>
        <p:pic>
          <p:nvPicPr>
            <p:cNvPr id="5" name="Picture 4" descr="cpu-2.jpe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42230" y="2057400"/>
              <a:ext cx="1981200" cy="2305050"/>
            </a:xfrm>
            <a:prstGeom prst="rect">
              <a:avLst/>
            </a:prstGeom>
            <a:noFill/>
          </p:spPr>
        </p:pic>
        <p:pic>
          <p:nvPicPr>
            <p:cNvPr id="9" name="Picture 8" descr="monitor.jpe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95674" y="2209800"/>
              <a:ext cx="2437442" cy="2090737"/>
            </a:xfrm>
            <a:prstGeom prst="rect">
              <a:avLst/>
            </a:prstGeom>
            <a:grpFill/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2561772" y="2362200"/>
              <a:ext cx="1676400" cy="457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58542" y="2590800"/>
              <a:ext cx="1095828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4038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423886"/>
            <a:ext cx="9144000" cy="3291114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কম্পিউটার হার্ডওয়্যার কি?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কী-বোর্ডের কাজ কি?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প্রিন্টার দিয়ে কি কাজ করা হয়?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কম্পিউটার সংগঠনকে কয়ভাগে ভাগ করা যায়? লিখ।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58674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28" y="5980671"/>
            <a:ext cx="9114971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কী-বোর্ডের কী পরিচিতি লিখে আনবে।</a:t>
            </a:r>
          </a:p>
        </p:txBody>
      </p:sp>
      <p:pic>
        <p:nvPicPr>
          <p:cNvPr id="5" name="Picture 4" descr="key board.jpeg"/>
          <p:cNvPicPr>
            <a:picLocks noChangeAspect="1"/>
          </p:cNvPicPr>
          <p:nvPr/>
        </p:nvPicPr>
        <p:blipFill>
          <a:blip r:embed="rId4">
            <a:lum bright="-25000" contrast="-1000"/>
          </a:blip>
          <a:stretch>
            <a:fillRect/>
          </a:stretch>
        </p:blipFill>
        <p:spPr>
          <a:xfrm>
            <a:off x="1371600" y="1600200"/>
            <a:ext cx="5867400" cy="3750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Picture 043.jp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0" y="0"/>
            <a:ext cx="9262992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 rot="19334008">
            <a:off x="-595288" y="2596405"/>
            <a:ext cx="10416194" cy="2133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8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ধন্যবাদ</a:t>
            </a:r>
            <a:endParaRPr kumimoji="0" lang="en-US" sz="28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bn-BD" sz="4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সমীর চন্দ্র দাস  </a:t>
            </a:r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(সহকারী শিক্ষক )                     </a:t>
            </a:r>
          </a:p>
          <a:p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বি,এস,সি, বি এড -১ম শ্রেণি</a:t>
            </a:r>
          </a:p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সোনাদিয়া আদর্শ উচ্চ বিদ্যালয়।                                     হাতিয়া ,নোয়াখালী।</a:t>
            </a:r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eaLnBrk="0" hangingPunct="0">
              <a:defRPr/>
            </a:pPr>
            <a:endParaRPr lang="en-US" sz="4800" b="1" dirty="0">
              <a:latin typeface="Arial Narrow" pitchFamily="34" charset="0"/>
              <a:cs typeface="Times New Roman" pitchFamily="18" charset="0"/>
            </a:endParaRPr>
          </a:p>
          <a:p>
            <a:pPr algn="r"/>
            <a:endParaRPr lang="en-US" sz="480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828800" y="533400"/>
            <a:ext cx="5638800" cy="16764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নবম</a:t>
            </a:r>
            <a:endParaRPr lang="en-US" sz="1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3124200"/>
            <a:ext cx="7772400" cy="18288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 - কম্পিউটার শিক্ষা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1429" y="381000"/>
            <a:ext cx="8810171" cy="2507343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.........</a:t>
            </a:r>
            <a:endParaRPr lang="en-US" sz="7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8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52400" y="3352800"/>
            <a:ext cx="8763000" cy="3124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339966"/>
                </a:solidFill>
                <a:latin typeface="NikoshBAN" pitchFamily="2" charset="0"/>
                <a:cs typeface="NikoshBAN" pitchFamily="2" charset="0"/>
              </a:rPr>
              <a:t>১। কম্পিউটার কি তা চিনতে পারবে।</a:t>
            </a:r>
          </a:p>
          <a:p>
            <a:r>
              <a:rPr lang="bn-BD" sz="4000" dirty="0" smtClean="0">
                <a:solidFill>
                  <a:srgbClr val="339966"/>
                </a:solidFill>
                <a:latin typeface="NikoshBAN" pitchFamily="2" charset="0"/>
                <a:cs typeface="NikoshBAN" pitchFamily="2" charset="0"/>
              </a:rPr>
              <a:t>২। কম্পিউটার হার্ডওয়্যারগুলো সনাক্ত করতে পারবে। ৩। কম্পিউটার হার্ডওয়্যারগুলোর কোনটি কি কাজ করে</a:t>
            </a:r>
          </a:p>
          <a:p>
            <a:r>
              <a:rPr lang="bn-BD" sz="4000" dirty="0" smtClean="0">
                <a:solidFill>
                  <a:srgbClr val="339966"/>
                </a:solidFill>
                <a:latin typeface="NikoshBAN" pitchFamily="2" charset="0"/>
                <a:cs typeface="NikoshBAN" pitchFamily="2" charset="0"/>
              </a:rPr>
              <a:t>     তা বলতে পারবে। 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rdware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00015"/>
            <a:ext cx="7673605" cy="5095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124200" y="6096000"/>
            <a:ext cx="19812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-1981200" y="41910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-3124200" y="5181600"/>
            <a:ext cx="28956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-2971800" y="6096000"/>
            <a:ext cx="2209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-2133600" y="71628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-838200" y="7162800"/>
            <a:ext cx="26670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9448800" y="4038600"/>
            <a:ext cx="2133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9677400" y="5791199"/>
            <a:ext cx="2133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7772401" y="7162797"/>
            <a:ext cx="1676400" cy="1066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0.12778 L 0.24167 -0.2722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17222 L 0.46667 -0.5388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0.13889 L 0.26667 -0.283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-0.12778 L 0.25 -0.2722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0.20555 L 0.2 -0.43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5556 L -0.2 -0.222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5556 L -0.2 -0.222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1 L -0.1875 -0.233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 SERV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987" y="762000"/>
            <a:ext cx="6319413" cy="4572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581400" y="5638800"/>
            <a:ext cx="3886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ট্রাবল সুটিং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6168570"/>
            <a:ext cx="91440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 যাক তোমরা ডিভাইসগুলোর নাম বলতে পার কিনা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commputer3.jpe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lum bright="3000" contrast="61000"/>
          </a:blip>
          <a:stretch>
            <a:fillRect/>
          </a:stretch>
        </p:blipFill>
        <p:spPr>
          <a:xfrm>
            <a:off x="-14514" y="0"/>
            <a:ext cx="9158514" cy="60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" name="Rounded Rectangle 3"/>
          <p:cNvSpPr/>
          <p:nvPr/>
        </p:nvSpPr>
        <p:spPr>
          <a:xfrm>
            <a:off x="605975" y="152400"/>
            <a:ext cx="1066801" cy="351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" name="Rounded Rectangle 4"/>
          <p:cNvSpPr/>
          <p:nvPr/>
        </p:nvSpPr>
        <p:spPr>
          <a:xfrm>
            <a:off x="116114" y="780143"/>
            <a:ext cx="1611086" cy="482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Rounded Rectangle 5"/>
          <p:cNvSpPr/>
          <p:nvPr/>
        </p:nvSpPr>
        <p:spPr>
          <a:xfrm>
            <a:off x="435430" y="1524000"/>
            <a:ext cx="1469572" cy="754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Rounded Rectangle 6"/>
          <p:cNvSpPr/>
          <p:nvPr/>
        </p:nvSpPr>
        <p:spPr>
          <a:xfrm>
            <a:off x="609600" y="3839029"/>
            <a:ext cx="1447800" cy="4281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8" name="Rounded Rectangle 7"/>
          <p:cNvSpPr/>
          <p:nvPr/>
        </p:nvSpPr>
        <p:spPr>
          <a:xfrm>
            <a:off x="2514600" y="4539342"/>
            <a:ext cx="1596571" cy="78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Rounded Rectangle 8"/>
          <p:cNvSpPr/>
          <p:nvPr/>
        </p:nvSpPr>
        <p:spPr>
          <a:xfrm>
            <a:off x="7039429" y="4136572"/>
            <a:ext cx="1190171" cy="48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Rounded Rectangle 9"/>
          <p:cNvSpPr/>
          <p:nvPr/>
        </p:nvSpPr>
        <p:spPr>
          <a:xfrm>
            <a:off x="6705600" y="2481944"/>
            <a:ext cx="1259115" cy="537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" name="Rounded Rectangle 10"/>
          <p:cNvSpPr/>
          <p:nvPr/>
        </p:nvSpPr>
        <p:spPr>
          <a:xfrm>
            <a:off x="7315199" y="1680030"/>
            <a:ext cx="1676401" cy="45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" name="Rounded Rectangle 11"/>
          <p:cNvSpPr/>
          <p:nvPr/>
        </p:nvSpPr>
        <p:spPr>
          <a:xfrm>
            <a:off x="7238999" y="76200"/>
            <a:ext cx="1324430" cy="402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3" name="Rounded Rectangle 12"/>
          <p:cNvSpPr/>
          <p:nvPr/>
        </p:nvSpPr>
        <p:spPr>
          <a:xfrm>
            <a:off x="4615544" y="308430"/>
            <a:ext cx="1328058" cy="388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4" name="Rounded Rectangle 13"/>
          <p:cNvSpPr/>
          <p:nvPr/>
        </p:nvSpPr>
        <p:spPr>
          <a:xfrm>
            <a:off x="4648199" y="3686629"/>
            <a:ext cx="1066801" cy="351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5" name="Rounded Rectangle 14"/>
          <p:cNvSpPr/>
          <p:nvPr/>
        </p:nvSpPr>
        <p:spPr>
          <a:xfrm>
            <a:off x="2627087" y="3458030"/>
            <a:ext cx="1411514" cy="3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685800" y="533400"/>
            <a:ext cx="7010400" cy="1981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115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04800" y="4191000"/>
            <a:ext cx="9372600" cy="1981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হার্ডওয়্যার</a:t>
            </a:r>
            <a:endParaRPr lang="en-US" sz="8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295400" y="152400"/>
            <a:ext cx="5562600" cy="16764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15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171</Words>
  <Application>Microsoft Office PowerPoint</Application>
  <PresentationFormat>On-screen Show (4:3)</PresentationFormat>
  <Paragraphs>57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NikoshBAN</vt:lpstr>
      <vt:lpstr>Times New Roman</vt:lpstr>
      <vt:lpstr>Vrinda</vt:lpstr>
      <vt:lpstr>Office Theme</vt:lpstr>
      <vt:lpstr>  স্বাগতম  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179</cp:revision>
  <dcterms:created xsi:type="dcterms:W3CDTF">2006-08-16T00:00:00Z</dcterms:created>
  <dcterms:modified xsi:type="dcterms:W3CDTF">2017-04-19T05:47:21Z</dcterms:modified>
</cp:coreProperties>
</file>